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Lst>
  <p:notesMasterIdLst>
    <p:notesMasterId r:id="rId32"/>
  </p:notesMasterIdLst>
  <p:handoutMasterIdLst>
    <p:handoutMasterId r:id="rId33"/>
  </p:handoutMasterIdLst>
  <p:sldIdLst>
    <p:sldId id="400" r:id="rId9"/>
    <p:sldId id="324" r:id="rId10"/>
    <p:sldId id="403" r:id="rId11"/>
    <p:sldId id="404" r:id="rId12"/>
    <p:sldId id="402" r:id="rId13"/>
    <p:sldId id="401" r:id="rId14"/>
    <p:sldId id="393" r:id="rId15"/>
    <p:sldId id="268" r:id="rId16"/>
    <p:sldId id="405" r:id="rId17"/>
    <p:sldId id="413" r:id="rId18"/>
    <p:sldId id="410" r:id="rId19"/>
    <p:sldId id="407" r:id="rId20"/>
    <p:sldId id="417" r:id="rId21"/>
    <p:sldId id="418" r:id="rId22"/>
    <p:sldId id="415" r:id="rId23"/>
    <p:sldId id="322" r:id="rId24"/>
    <p:sldId id="284" r:id="rId25"/>
    <p:sldId id="281" r:id="rId26"/>
    <p:sldId id="323" r:id="rId27"/>
    <p:sldId id="416" r:id="rId28"/>
    <p:sldId id="321" r:id="rId29"/>
    <p:sldId id="414"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17"/>
    <p:restoredTop sz="94643"/>
  </p:normalViewPr>
  <p:slideViewPr>
    <p:cSldViewPr snapToGrid="0" snapToObjects="1">
      <p:cViewPr varScale="1">
        <p:scale>
          <a:sx n="112" d="100"/>
          <a:sy n="112" d="100"/>
        </p:scale>
        <p:origin x="232" y="184"/>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Shape 64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overall challenge scope is broad. Save lives by preparing communities for disaster, and helping them recover stronger.</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 UN and Red Cross have frameworks available that can help guide you as to the priority areas where technology can help, as well as the targets they hope to achieve to measure success.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They can serve as roadmaps to help you solve the right problems.</a:t>
            </a:r>
            <a:endParaRPr sz="1200">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0478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36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059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2"/>
        </a:solidFill>
        <a:effectLst/>
      </p:bgPr>
    </p:bg>
    <p:spTree>
      <p:nvGrpSpPr>
        <p:cNvPr id="1" name="Shape 410"/>
        <p:cNvGrpSpPr/>
        <p:nvPr/>
      </p:nvGrpSpPr>
      <p:grpSpPr>
        <a:xfrm>
          <a:off x="0" y="0"/>
          <a:ext cx="0" cy="0"/>
          <a:chOff x="0" y="0"/>
          <a:chExt cx="0" cy="0"/>
        </a:xfrm>
      </p:grpSpPr>
      <p:sp>
        <p:nvSpPr>
          <p:cNvPr id="411" name="Shape 4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lt2"/>
                </a:solidFill>
                <a:latin typeface="Arial"/>
                <a:ea typeface="Arial"/>
                <a:cs typeface="Arial"/>
                <a:sym typeface="Arial"/>
              </a:defRPr>
            </a:lvl1pPr>
            <a:lvl2pPr marL="0" marR="0" lvl="1" indent="0" algn="r" rtl="0">
              <a:spcBef>
                <a:spcPts val="0"/>
              </a:spcBef>
              <a:buNone/>
              <a:defRPr sz="800" b="0" i="0" u="none" strike="noStrike" cap="none">
                <a:solidFill>
                  <a:schemeClr val="lt2"/>
                </a:solidFill>
                <a:latin typeface="Arial"/>
                <a:ea typeface="Arial"/>
                <a:cs typeface="Arial"/>
                <a:sym typeface="Arial"/>
              </a:defRPr>
            </a:lvl2pPr>
            <a:lvl3pPr marL="0" marR="0" lvl="2" indent="0" algn="r" rtl="0">
              <a:spcBef>
                <a:spcPts val="0"/>
              </a:spcBef>
              <a:buNone/>
              <a:defRPr sz="800" b="0" i="0" u="none" strike="noStrike" cap="none">
                <a:solidFill>
                  <a:schemeClr val="lt2"/>
                </a:solidFill>
                <a:latin typeface="Arial"/>
                <a:ea typeface="Arial"/>
                <a:cs typeface="Arial"/>
                <a:sym typeface="Arial"/>
              </a:defRPr>
            </a:lvl3pPr>
            <a:lvl4pPr marL="0" marR="0" lvl="3" indent="0" algn="r" rtl="0">
              <a:spcBef>
                <a:spcPts val="0"/>
              </a:spcBef>
              <a:buNone/>
              <a:defRPr sz="800" b="0" i="0" u="none" strike="noStrike" cap="none">
                <a:solidFill>
                  <a:schemeClr val="lt2"/>
                </a:solidFill>
                <a:latin typeface="Arial"/>
                <a:ea typeface="Arial"/>
                <a:cs typeface="Arial"/>
                <a:sym typeface="Arial"/>
              </a:defRPr>
            </a:lvl4pPr>
            <a:lvl5pPr marL="0" marR="0" lvl="4" indent="0" algn="r" rtl="0">
              <a:spcBef>
                <a:spcPts val="0"/>
              </a:spcBef>
              <a:buNone/>
              <a:defRPr sz="800" b="0" i="0" u="none" strike="noStrike" cap="none">
                <a:solidFill>
                  <a:schemeClr val="lt2"/>
                </a:solidFill>
                <a:latin typeface="Arial"/>
                <a:ea typeface="Arial"/>
                <a:cs typeface="Arial"/>
                <a:sym typeface="Arial"/>
              </a:defRPr>
            </a:lvl5pPr>
            <a:lvl6pPr marL="0" marR="0" lvl="5" indent="0" algn="r" rtl="0">
              <a:spcBef>
                <a:spcPts val="0"/>
              </a:spcBef>
              <a:buNone/>
              <a:defRPr sz="800" b="0" i="0" u="none" strike="noStrike" cap="none">
                <a:solidFill>
                  <a:schemeClr val="lt2"/>
                </a:solidFill>
                <a:latin typeface="Arial"/>
                <a:ea typeface="Arial"/>
                <a:cs typeface="Arial"/>
                <a:sym typeface="Arial"/>
              </a:defRPr>
            </a:lvl6pPr>
            <a:lvl7pPr marL="0" marR="0" lvl="6" indent="0" algn="r" rtl="0">
              <a:spcBef>
                <a:spcPts val="0"/>
              </a:spcBef>
              <a:buNone/>
              <a:defRPr sz="800" b="0" i="0" u="none" strike="noStrike" cap="none">
                <a:solidFill>
                  <a:schemeClr val="lt2"/>
                </a:solidFill>
                <a:latin typeface="Arial"/>
                <a:ea typeface="Arial"/>
                <a:cs typeface="Arial"/>
                <a:sym typeface="Arial"/>
              </a:defRPr>
            </a:lvl7pPr>
            <a:lvl8pPr marL="0" marR="0" lvl="7" indent="0" algn="r" rtl="0">
              <a:spcBef>
                <a:spcPts val="0"/>
              </a:spcBef>
              <a:buNone/>
              <a:defRPr sz="800" b="0" i="0" u="none" strike="noStrike" cap="none">
                <a:solidFill>
                  <a:schemeClr val="lt2"/>
                </a:solidFill>
                <a:latin typeface="Arial"/>
                <a:ea typeface="Arial"/>
                <a:cs typeface="Arial"/>
                <a:sym typeface="Arial"/>
              </a:defRPr>
            </a:lvl8pPr>
            <a:lvl9pPr marL="0" marR="0" lvl="8" indent="0" algn="r" rtl="0">
              <a:spcBef>
                <a:spcPts val="0"/>
              </a:spcBef>
              <a:buNone/>
              <a:defRPr sz="800"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12" name="Shape 412"/>
          <p:cNvSpPr txBox="1">
            <a:spLocks noGrp="1"/>
          </p:cNvSpPr>
          <p:nvPr>
            <p:ph type="title"/>
          </p:nvPr>
        </p:nvSpPr>
        <p:spPr>
          <a:xfrm>
            <a:off x="304800" y="268224"/>
            <a:ext cx="5486400" cy="5991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13" name="Shape 41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202858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ext (black box) over image(s)">
  <p:cSld name="text (black box) over image(s)">
    <p:bg>
      <p:bgPr>
        <a:solidFill>
          <a:schemeClr val="lt2"/>
        </a:solidFill>
        <a:effectLst/>
      </p:bgPr>
    </p:bg>
    <p:spTree>
      <p:nvGrpSpPr>
        <p:cNvPr id="1" name="Shape 414"/>
        <p:cNvGrpSpPr/>
        <p:nvPr/>
      </p:nvGrpSpPr>
      <p:grpSpPr>
        <a:xfrm>
          <a:off x="0" y="0"/>
          <a:ext cx="0" cy="0"/>
          <a:chOff x="0" y="0"/>
          <a:chExt cx="0" cy="0"/>
        </a:xfrm>
      </p:grpSpPr>
      <p:sp>
        <p:nvSpPr>
          <p:cNvPr id="415" name="Shape 41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6" name="Shape 416"/>
          <p:cNvSpPr txBox="1">
            <a:spLocks noGrp="1"/>
          </p:cNvSpPr>
          <p:nvPr>
            <p:ph type="body" idx="1"/>
          </p:nvPr>
        </p:nvSpPr>
        <p:spPr>
          <a:xfrm>
            <a:off x="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7" name="Shape 417"/>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18" name="Shape 418"/>
          <p:cNvSpPr txBox="1">
            <a:spLocks noGrp="1"/>
          </p:cNvSpPr>
          <p:nvPr>
            <p:ph type="ftr" idx="11"/>
          </p:nvPr>
        </p:nvSpPr>
        <p:spPr>
          <a:xfrm>
            <a:off x="3352800" y="6435307"/>
            <a:ext cx="5571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472827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text">
  <p:cSld name="title, text">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280416" y="268224"/>
            <a:ext cx="5522800" cy="5726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21" name="Shape 42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22" name="Shape 42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a:solidFill>
                  <a:srgbClr val="000000"/>
                </a:solidFill>
                <a:latin typeface="Arial"/>
                <a:ea typeface="Arial"/>
                <a:cs typeface="Arial"/>
                <a:sym typeface="Arial"/>
              </a:defRPr>
            </a:lvl1pPr>
            <a:lvl2pPr marL="0" marR="0" lvl="1" indent="0" algn="r" rtl="0">
              <a:spcBef>
                <a:spcPts val="0"/>
              </a:spcBef>
              <a:buNone/>
              <a:defRPr sz="800" b="0" i="0">
                <a:solidFill>
                  <a:srgbClr val="000000"/>
                </a:solidFill>
                <a:latin typeface="Arial"/>
                <a:ea typeface="Arial"/>
                <a:cs typeface="Arial"/>
                <a:sym typeface="Arial"/>
              </a:defRPr>
            </a:lvl2pPr>
            <a:lvl3pPr marL="0" marR="0" lvl="2" indent="0" algn="r" rtl="0">
              <a:spcBef>
                <a:spcPts val="0"/>
              </a:spcBef>
              <a:buNone/>
              <a:defRPr sz="800" b="0" i="0">
                <a:solidFill>
                  <a:srgbClr val="000000"/>
                </a:solidFill>
                <a:latin typeface="Arial"/>
                <a:ea typeface="Arial"/>
                <a:cs typeface="Arial"/>
                <a:sym typeface="Arial"/>
              </a:defRPr>
            </a:lvl3pPr>
            <a:lvl4pPr marL="0" marR="0" lvl="3" indent="0" algn="r" rtl="0">
              <a:spcBef>
                <a:spcPts val="0"/>
              </a:spcBef>
              <a:buNone/>
              <a:defRPr sz="800" b="0" i="0">
                <a:solidFill>
                  <a:srgbClr val="000000"/>
                </a:solidFill>
                <a:latin typeface="Arial"/>
                <a:ea typeface="Arial"/>
                <a:cs typeface="Arial"/>
                <a:sym typeface="Arial"/>
              </a:defRPr>
            </a:lvl4pPr>
            <a:lvl5pPr marL="0" marR="0" lvl="4" indent="0" algn="r" rtl="0">
              <a:spcBef>
                <a:spcPts val="0"/>
              </a:spcBef>
              <a:buNone/>
              <a:defRPr sz="800" b="0" i="0">
                <a:solidFill>
                  <a:srgbClr val="000000"/>
                </a:solidFill>
                <a:latin typeface="Arial"/>
                <a:ea typeface="Arial"/>
                <a:cs typeface="Arial"/>
                <a:sym typeface="Arial"/>
              </a:defRPr>
            </a:lvl5pPr>
            <a:lvl6pPr marL="0" marR="0" lvl="5" indent="0" algn="r" rtl="0">
              <a:spcBef>
                <a:spcPts val="0"/>
              </a:spcBef>
              <a:buNone/>
              <a:defRPr sz="800" b="0" i="0">
                <a:solidFill>
                  <a:srgbClr val="000000"/>
                </a:solidFill>
                <a:latin typeface="Arial"/>
                <a:ea typeface="Arial"/>
                <a:cs typeface="Arial"/>
                <a:sym typeface="Arial"/>
              </a:defRPr>
            </a:lvl6pPr>
            <a:lvl7pPr marL="0" marR="0" lvl="6" indent="0" algn="r" rtl="0">
              <a:spcBef>
                <a:spcPts val="0"/>
              </a:spcBef>
              <a:buNone/>
              <a:defRPr sz="800" b="0" i="0">
                <a:solidFill>
                  <a:srgbClr val="000000"/>
                </a:solidFill>
                <a:latin typeface="Arial"/>
                <a:ea typeface="Arial"/>
                <a:cs typeface="Arial"/>
                <a:sym typeface="Arial"/>
              </a:defRPr>
            </a:lvl7pPr>
            <a:lvl8pPr marL="0" marR="0" lvl="7" indent="0" algn="r" rtl="0">
              <a:spcBef>
                <a:spcPts val="0"/>
              </a:spcBef>
              <a:buNone/>
              <a:defRPr sz="800" b="0" i="0">
                <a:solidFill>
                  <a:srgbClr val="000000"/>
                </a:solidFill>
                <a:latin typeface="Arial"/>
                <a:ea typeface="Arial"/>
                <a:cs typeface="Arial"/>
                <a:sym typeface="Arial"/>
              </a:defRPr>
            </a:lvl8pPr>
            <a:lvl9pPr marL="0" marR="0" lvl="8" indent="0" algn="r" rtl="0">
              <a:spcBef>
                <a:spcPts val="0"/>
              </a:spcBef>
              <a:buNone/>
              <a:defRPr sz="800" b="0" i="0">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423" name="Shape 423"/>
          <p:cNvSpPr txBox="1">
            <a:spLocks noGrp="1"/>
          </p:cNvSpPr>
          <p:nvPr>
            <p:ph type="body" idx="1"/>
          </p:nvPr>
        </p:nvSpPr>
        <p:spPr>
          <a:xfrm>
            <a:off x="6388608" y="268224"/>
            <a:ext cx="5498800" cy="5726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881174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2"/>
        </a:solidFill>
        <a:effectLst/>
      </p:bgPr>
    </p:bg>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04800" y="271709"/>
            <a:ext cx="5486400" cy="1902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26" name="Shape 426"/>
          <p:cNvPicPr preferRelativeResize="0"/>
          <p:nvPr/>
        </p:nvPicPr>
        <p:blipFill rotWithShape="1">
          <a:blip r:embed="rId2">
            <a:alphaModFix/>
          </a:blip>
          <a:srcRect/>
          <a:stretch/>
        </p:blipFill>
        <p:spPr>
          <a:xfrm>
            <a:off x="11191750" y="321735"/>
            <a:ext cx="695452" cy="281940"/>
          </a:xfrm>
          <a:prstGeom prst="rect">
            <a:avLst/>
          </a:prstGeom>
          <a:noFill/>
          <a:ln>
            <a:noFill/>
          </a:ln>
        </p:spPr>
      </p:pic>
      <p:sp>
        <p:nvSpPr>
          <p:cNvPr id="427" name="Shape 427"/>
          <p:cNvSpPr txBox="1"/>
          <p:nvPr/>
        </p:nvSpPr>
        <p:spPr>
          <a:xfrm>
            <a:off x="304800" y="2174204"/>
            <a:ext cx="5486400" cy="1902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 sz="1600" b="0">
                <a:solidFill>
                  <a:schemeClr val="lt2"/>
                </a:solidFill>
                <a:latin typeface="Arial"/>
                <a:ea typeface="Arial"/>
                <a:cs typeface="Arial"/>
                <a:sym typeface="Arial"/>
              </a:rPr>
              <a:t>Click to edit Master title style</a:t>
            </a:r>
            <a:endParaRPr sz="1467"/>
          </a:p>
        </p:txBody>
      </p:sp>
      <p:pic>
        <p:nvPicPr>
          <p:cNvPr id="428" name="Shape 428"/>
          <p:cNvPicPr preferRelativeResize="0"/>
          <p:nvPr/>
        </p:nvPicPr>
        <p:blipFill/>
        <p:spPr>
          <a:xfrm>
            <a:off x="7333111" y="4986499"/>
            <a:ext cx="3405200" cy="1273600"/>
          </a:xfrm>
          <a:prstGeom prst="rect">
            <a:avLst/>
          </a:prstGeom>
          <a:solidFill>
            <a:srgbClr val="FFFFFF"/>
          </a:solidFill>
          <a:ln>
            <a:noFill/>
          </a:ln>
        </p:spPr>
      </p:pic>
      <p:pic>
        <p:nvPicPr>
          <p:cNvPr id="429" name="Shape 429"/>
          <p:cNvPicPr preferRelativeResize="0"/>
          <p:nvPr/>
        </p:nvPicPr>
        <p:blipFill/>
        <p:spPr>
          <a:xfrm>
            <a:off x="8060980" y="360868"/>
            <a:ext cx="1949600" cy="778400"/>
          </a:xfrm>
          <a:prstGeom prst="rect">
            <a:avLst/>
          </a:prstGeom>
          <a:solidFill>
            <a:srgbClr val="FFFFFF"/>
          </a:solidFill>
          <a:ln>
            <a:noFill/>
          </a:ln>
        </p:spPr>
      </p:pic>
      <p:pic>
        <p:nvPicPr>
          <p:cNvPr id="430" name="Shape 430"/>
          <p:cNvPicPr preferRelativeResize="0"/>
          <p:nvPr/>
        </p:nvPicPr>
        <p:blipFill/>
        <p:spPr>
          <a:xfrm>
            <a:off x="8416581" y="1555801"/>
            <a:ext cx="1238000" cy="1050000"/>
          </a:xfrm>
          <a:prstGeom prst="rect">
            <a:avLst/>
          </a:prstGeom>
          <a:solidFill>
            <a:srgbClr val="FFFFFF"/>
          </a:solidFill>
          <a:ln>
            <a:noFill/>
          </a:ln>
        </p:spPr>
      </p:pic>
      <p:pic>
        <p:nvPicPr>
          <p:cNvPr id="431" name="Shape 431" descr="merican Red Cross logo.svg"/>
          <p:cNvPicPr preferRelativeResize="0"/>
          <p:nvPr/>
        </p:nvPicPr>
        <p:blipFill rotWithShape="1">
          <a:blip r:embed="rId3">
            <a:alphaModFix/>
          </a:blip>
          <a:srcRect/>
          <a:stretch/>
        </p:blipFill>
        <p:spPr>
          <a:xfrm>
            <a:off x="7333111" y="3202846"/>
            <a:ext cx="3405181" cy="1150399"/>
          </a:xfrm>
          <a:prstGeom prst="rect">
            <a:avLst/>
          </a:prstGeom>
          <a:noFill/>
          <a:ln>
            <a:noFill/>
          </a:ln>
        </p:spPr>
      </p:pic>
    </p:spTree>
    <p:extLst>
      <p:ext uri="{BB962C8B-B14F-4D97-AF65-F5344CB8AC3E}">
        <p14:creationId xmlns:p14="http://schemas.microsoft.com/office/powerpoint/2010/main" val="50385672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bg>
      <p:bgPr>
        <a:solidFill>
          <a:schemeClr val="lt2"/>
        </a:solidFill>
        <a:effectLst/>
      </p:bgPr>
    </p:bg>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34" name="Shape 43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35" name="Shape 435"/>
          <p:cNvSpPr txBox="1">
            <a:spLocks noGrp="1"/>
          </p:cNvSpPr>
          <p:nvPr>
            <p:ph type="body" idx="1"/>
          </p:nvPr>
        </p:nvSpPr>
        <p:spPr>
          <a:xfrm>
            <a:off x="304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6" name="Shape 436"/>
          <p:cNvSpPr txBox="1">
            <a:spLocks noGrp="1"/>
          </p:cNvSpPr>
          <p:nvPr>
            <p:ph type="body" idx="2"/>
          </p:nvPr>
        </p:nvSpPr>
        <p:spPr>
          <a:xfrm>
            <a:off x="6400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481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04800" y="268225"/>
            <a:ext cx="6916400" cy="6027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0" name="Shape 44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41" name="Shape 44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1552935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text (two columns)">
  <p:cSld name="title, text (two columns)">
    <p:bg>
      <p:bgPr>
        <a:solidFill>
          <a:schemeClr val="lt2"/>
        </a:solidFill>
        <a:effectLst/>
      </p:bgPr>
    </p:bg>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304800" y="268224"/>
            <a:ext cx="5486400" cy="1279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4" name="Shape 444"/>
          <p:cNvSpPr txBox="1">
            <a:spLocks noGrp="1"/>
          </p:cNvSpPr>
          <p:nvPr>
            <p:ph type="body" idx="1"/>
          </p:nvPr>
        </p:nvSpPr>
        <p:spPr>
          <a:xfrm>
            <a:off x="304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5" name="Shape 445"/>
          <p:cNvSpPr txBox="1">
            <a:spLocks noGrp="1"/>
          </p:cNvSpPr>
          <p:nvPr>
            <p:ph type="body" idx="2"/>
          </p:nvPr>
        </p:nvSpPr>
        <p:spPr>
          <a:xfrm>
            <a:off x="6400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4795374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text (two columns, different text sizes)">
  <p:cSld name="title, text (two columns, different text sizes)">
    <p:bg>
      <p:bgPr>
        <a:solidFill>
          <a:schemeClr val="lt2"/>
        </a:solidFill>
        <a:effectLst/>
      </p:bgPr>
    </p:bg>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304800" y="268224"/>
            <a:ext cx="5486400" cy="669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8" name="Shape 44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49" name="Shape 449"/>
          <p:cNvSpPr txBox="1">
            <a:spLocks noGrp="1"/>
          </p:cNvSpPr>
          <p:nvPr>
            <p:ph type="body" idx="1"/>
          </p:nvPr>
        </p:nvSpPr>
        <p:spPr>
          <a:xfrm>
            <a:off x="304800" y="1327359"/>
            <a:ext cx="5486400" cy="4916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0" name="Shape 450"/>
          <p:cNvSpPr txBox="1">
            <a:spLocks noGrp="1"/>
          </p:cNvSpPr>
          <p:nvPr>
            <p:ph type="body" idx="2"/>
          </p:nvPr>
        </p:nvSpPr>
        <p:spPr>
          <a:xfrm>
            <a:off x="6400800" y="1488865"/>
            <a:ext cx="5486400" cy="4755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1" name="Shape 45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1282607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text (four columns)">
  <p:cSld name="section, title, text (four columns)">
    <p:bg>
      <p:bgPr>
        <a:solidFill>
          <a:schemeClr val="lt2"/>
        </a:solidFill>
        <a:effectLst/>
      </p:bgPr>
    </p:bg>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304800" y="548640"/>
            <a:ext cx="8534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54" name="Shape 45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55" name="Shape 455"/>
          <p:cNvSpPr txBox="1">
            <a:spLocks noGrp="1"/>
          </p:cNvSpPr>
          <p:nvPr>
            <p:ph type="body" idx="1"/>
          </p:nvPr>
        </p:nvSpPr>
        <p:spPr>
          <a:xfrm>
            <a:off x="6400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304800" y="268225"/>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7" name="Shape 457"/>
          <p:cNvSpPr txBox="1">
            <a:spLocks noGrp="1"/>
          </p:cNvSpPr>
          <p:nvPr>
            <p:ph type="body" idx="3"/>
          </p:nvPr>
        </p:nvSpPr>
        <p:spPr>
          <a:xfrm>
            <a:off x="304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8" name="Shape 458"/>
          <p:cNvSpPr txBox="1">
            <a:spLocks noGrp="1"/>
          </p:cNvSpPr>
          <p:nvPr>
            <p:ph type="body" idx="4"/>
          </p:nvPr>
        </p:nvSpPr>
        <p:spPr>
          <a:xfrm>
            <a:off x="3352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9" name="Shape 459"/>
          <p:cNvSpPr txBox="1">
            <a:spLocks noGrp="1"/>
          </p:cNvSpPr>
          <p:nvPr>
            <p:ph type="body" idx="5"/>
          </p:nvPr>
        </p:nvSpPr>
        <p:spPr>
          <a:xfrm>
            <a:off x="9448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0" name="Shape 46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26646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text, half-image">
  <p:cSld name="section, title, text, half-image">
    <p:bg>
      <p:bgPr>
        <a:solidFill>
          <a:schemeClr val="lt2"/>
        </a:solidFill>
        <a:effectLst/>
      </p:bgPr>
    </p:bg>
    <p:spTree>
      <p:nvGrpSpPr>
        <p:cNvPr id="1" name="Shape 461"/>
        <p:cNvGrpSpPr/>
        <p:nvPr/>
      </p:nvGrpSpPr>
      <p:grpSpPr>
        <a:xfrm>
          <a:off x="0" y="0"/>
          <a:ext cx="0" cy="0"/>
          <a:chOff x="0" y="0"/>
          <a:chExt cx="0" cy="0"/>
        </a:xfrm>
      </p:grpSpPr>
      <p:sp>
        <p:nvSpPr>
          <p:cNvPr id="462" name="Shape 462"/>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title"/>
          </p:nvPr>
        </p:nvSpPr>
        <p:spPr>
          <a:xfrm>
            <a:off x="304800" y="548640"/>
            <a:ext cx="5486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64" name="Shape 46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65" name="Shape 465"/>
          <p:cNvSpPr txBox="1">
            <a:spLocks noGrp="1"/>
          </p:cNvSpPr>
          <p:nvPr>
            <p:ph type="body" idx="1"/>
          </p:nvPr>
        </p:nvSpPr>
        <p:spPr>
          <a:xfrm>
            <a:off x="304800" y="1463040"/>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6" name="Shape 46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04435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image">
  <p:cSld name="title, image">
    <p:bg>
      <p:bgPr>
        <a:solidFill>
          <a:schemeClr val="lt2"/>
        </a:solidFill>
        <a:effectLst/>
      </p:bgPr>
    </p:bg>
    <p:spTree>
      <p:nvGrpSpPr>
        <p:cNvPr id="1" name="Shape 467"/>
        <p:cNvGrpSpPr/>
        <p:nvPr/>
      </p:nvGrpSpPr>
      <p:grpSpPr>
        <a:xfrm>
          <a:off x="0" y="0"/>
          <a:ext cx="0" cy="0"/>
          <a:chOff x="0" y="0"/>
          <a:chExt cx="0" cy="0"/>
        </a:xfrm>
      </p:grpSpPr>
      <p:sp>
        <p:nvSpPr>
          <p:cNvPr id="468" name="Shape 468"/>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70" name="Shape 47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71" name="Shape 47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74167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half-blank area">
  <p:cSld name="title, half-blank area">
    <p:bg>
      <p:bgPr>
        <a:solidFill>
          <a:schemeClr val="lt2"/>
        </a:solidFill>
        <a:effectLst/>
      </p:bgPr>
    </p:bg>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74" name="Shape 474"/>
          <p:cNvPicPr preferRelativeResize="0"/>
          <p:nvPr/>
        </p:nvPicPr>
        <p:blipFill/>
        <p:spPr>
          <a:xfrm>
            <a:off x="10665151" y="6248533"/>
            <a:ext cx="1222000" cy="457200"/>
          </a:xfrm>
          <a:prstGeom prst="rect">
            <a:avLst/>
          </a:prstGeom>
          <a:solidFill>
            <a:srgbClr val="FFFFFF"/>
          </a:solidFill>
          <a:ln>
            <a:noFill/>
          </a:ln>
        </p:spPr>
      </p:pic>
      <p:pic>
        <p:nvPicPr>
          <p:cNvPr id="475" name="Shape 475"/>
          <p:cNvPicPr preferRelativeResize="0"/>
          <p:nvPr/>
        </p:nvPicPr>
        <p:blipFill/>
        <p:spPr>
          <a:xfrm>
            <a:off x="304800" y="6313924"/>
            <a:ext cx="817600" cy="326400"/>
          </a:xfrm>
          <a:prstGeom prst="rect">
            <a:avLst/>
          </a:prstGeom>
          <a:solidFill>
            <a:srgbClr val="FFFFFF"/>
          </a:solidFill>
          <a:ln>
            <a:noFill/>
          </a:ln>
        </p:spPr>
      </p:pic>
      <p:pic>
        <p:nvPicPr>
          <p:cNvPr id="476" name="Shape 476"/>
          <p:cNvPicPr preferRelativeResize="0"/>
          <p:nvPr/>
        </p:nvPicPr>
        <p:blipFill/>
        <p:spPr>
          <a:xfrm>
            <a:off x="8806351" y="6379315"/>
            <a:ext cx="384800" cy="326400"/>
          </a:xfrm>
          <a:prstGeom prst="rect">
            <a:avLst/>
          </a:prstGeom>
          <a:solidFill>
            <a:srgbClr val="FFFFFF"/>
          </a:solidFill>
          <a:ln>
            <a:noFill/>
          </a:ln>
        </p:spPr>
      </p:pic>
      <p:pic>
        <p:nvPicPr>
          <p:cNvPr id="477" name="Shape 477"/>
          <p:cNvPicPr preferRelativeResize="0"/>
          <p:nvPr/>
        </p:nvPicPr>
        <p:blipFill rotWithShape="1">
          <a:blip r:embed="rId2">
            <a:alphaModFix/>
          </a:blip>
          <a:srcRect/>
          <a:stretch/>
        </p:blipFill>
        <p:spPr>
          <a:xfrm>
            <a:off x="9623417" y="6347293"/>
            <a:ext cx="587315" cy="326287"/>
          </a:xfrm>
          <a:prstGeom prst="rect">
            <a:avLst/>
          </a:prstGeom>
          <a:noFill/>
          <a:ln>
            <a:noFill/>
          </a:ln>
        </p:spPr>
      </p:pic>
    </p:spTree>
    <p:extLst>
      <p:ext uri="{BB962C8B-B14F-4D97-AF65-F5344CB8AC3E}">
        <p14:creationId xmlns:p14="http://schemas.microsoft.com/office/powerpoint/2010/main" val="5814794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blank">
  <p:cSld name="title, blank">
    <p:bg>
      <p:bgPr>
        <a:solidFill>
          <a:schemeClr val="lt2"/>
        </a:solidFill>
        <a:effectLst/>
      </p:bgPr>
    </p:bg>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80" name="Shape 48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81" name="Shape 48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01417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insight, text, boxes">
  <p:cSld name="insight, text, boxes">
    <p:bg>
      <p:bgPr>
        <a:solidFill>
          <a:schemeClr val="lt2"/>
        </a:solidFill>
        <a:effectLst/>
      </p:bgPr>
    </p:bg>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096001" y="3429000"/>
            <a:ext cx="6096000" cy="3429200"/>
          </a:xfrm>
          <a:prstGeom prst="rect">
            <a:avLst/>
          </a:prstGeom>
          <a:solidFill>
            <a:schemeClr val="accent3"/>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4" name="Shape 48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85" name="Shape 485"/>
          <p:cNvSpPr txBox="1">
            <a:spLocks noGrp="1"/>
          </p:cNvSpPr>
          <p:nvPr>
            <p:ph type="body" idx="2"/>
          </p:nvPr>
        </p:nvSpPr>
        <p:spPr>
          <a:xfrm>
            <a:off x="304800" y="243841"/>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6" name="Shape 486"/>
          <p:cNvSpPr txBox="1">
            <a:spLocks noGrp="1"/>
          </p:cNvSpPr>
          <p:nvPr>
            <p:ph type="body" idx="3"/>
          </p:nvPr>
        </p:nvSpPr>
        <p:spPr>
          <a:xfrm>
            <a:off x="304800" y="1463041"/>
            <a:ext cx="5486400" cy="46516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7" name="Shape 487"/>
          <p:cNvSpPr txBox="1">
            <a:spLocks noGrp="1"/>
          </p:cNvSpPr>
          <p:nvPr>
            <p:ph type="body" idx="4"/>
          </p:nvPr>
        </p:nvSpPr>
        <p:spPr>
          <a:xfrm>
            <a:off x="9144000" y="0"/>
            <a:ext cx="3048000" cy="3429200"/>
          </a:xfrm>
          <a:prstGeom prst="rect">
            <a:avLst/>
          </a:prstGeom>
          <a:solidFill>
            <a:schemeClr val="lt1"/>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8" name="Shape 488"/>
          <p:cNvSpPr txBox="1">
            <a:spLocks noGrp="1"/>
          </p:cNvSpPr>
          <p:nvPr>
            <p:ph type="body" idx="5"/>
          </p:nvPr>
        </p:nvSpPr>
        <p:spPr>
          <a:xfrm>
            <a:off x="6096000" y="0"/>
            <a:ext cx="3048000" cy="3429200"/>
          </a:xfrm>
          <a:prstGeom prst="rect">
            <a:avLst/>
          </a:prstGeom>
          <a:solidFill>
            <a:srgbClr val="008B88"/>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9" name="Shape 48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775245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black box) over image(s)">
  <p:cSld name="title (black box) over image(s)">
    <p:bg>
      <p:bgPr>
        <a:solidFill>
          <a:schemeClr val="lt2"/>
        </a:solidFill>
        <a:effectLst/>
      </p:bgPr>
    </p:bg>
    <p:spTree>
      <p:nvGrpSpPr>
        <p:cNvPr id="1" name="Shape 490"/>
        <p:cNvGrpSpPr/>
        <p:nvPr/>
      </p:nvGrpSpPr>
      <p:grpSpPr>
        <a:xfrm>
          <a:off x="0" y="0"/>
          <a:ext cx="0" cy="0"/>
          <a:chOff x="0" y="0"/>
          <a:chExt cx="0" cy="0"/>
        </a:xfrm>
      </p:grpSpPr>
      <p:sp>
        <p:nvSpPr>
          <p:cNvPr id="491" name="Shape 49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92" name="Shape 492"/>
          <p:cNvSpPr txBox="1">
            <a:spLocks noGrp="1"/>
          </p:cNvSpPr>
          <p:nvPr>
            <p:ph type="title"/>
          </p:nvPr>
        </p:nvSpPr>
        <p:spPr>
          <a:xfrm>
            <a:off x="-1" y="-1"/>
            <a:ext cx="12192000" cy="1720800"/>
          </a:xfrm>
          <a:prstGeom prst="rect">
            <a:avLst/>
          </a:prstGeom>
          <a:solidFill>
            <a:schemeClr val="dk1"/>
          </a:solidFill>
          <a:ln>
            <a:noFill/>
          </a:ln>
        </p:spPr>
        <p:txBody>
          <a:bodyPr spcFirstLastPara="1" wrap="square" lIns="171450" tIns="150875" rIns="171450" bIns="17145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93" name="Shape 49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94" name="Shape 494"/>
          <p:cNvSpPr txBox="1">
            <a:spLocks noGrp="1"/>
          </p:cNvSpPr>
          <p:nvPr>
            <p:ph type="body" idx="1"/>
          </p:nvPr>
        </p:nvSpPr>
        <p:spPr>
          <a:xfrm>
            <a:off x="1032667" y="2020679"/>
            <a:ext cx="10126800" cy="4114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70073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_text (black box) over image(s)">
  <p:cSld name="1_text (black box) over image(s)">
    <p:bg>
      <p:bgPr>
        <a:solidFill>
          <a:schemeClr val="lt2"/>
        </a:solidFill>
        <a:effectLst/>
      </p:bgPr>
    </p:bg>
    <p:spTree>
      <p:nvGrpSpPr>
        <p:cNvPr id="1" name="Shape 495"/>
        <p:cNvGrpSpPr/>
        <p:nvPr/>
      </p:nvGrpSpPr>
      <p:grpSpPr>
        <a:xfrm>
          <a:off x="0" y="0"/>
          <a:ext cx="0" cy="0"/>
          <a:chOff x="0" y="0"/>
          <a:chExt cx="0" cy="0"/>
        </a:xfrm>
      </p:grpSpPr>
      <p:sp>
        <p:nvSpPr>
          <p:cNvPr id="496" name="Shape 496"/>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7" name="Shape 497"/>
          <p:cNvSpPr txBox="1">
            <a:spLocks noGrp="1"/>
          </p:cNvSpPr>
          <p:nvPr>
            <p:ph type="body" idx="1"/>
          </p:nvPr>
        </p:nvSpPr>
        <p:spPr>
          <a:xfrm>
            <a:off x="914400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8" name="Shape 49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99" name="Shape 49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259065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graph">
  <p:cSld name="graph">
    <p:bg>
      <p:bgPr>
        <a:solidFill>
          <a:schemeClr val="lt2"/>
        </a:solidFill>
        <a:effectLst/>
      </p:bgPr>
    </p:bg>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304800" y="268224"/>
            <a:ext cx="5486400" cy="119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02" name="Shape 50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3" name="Shape 503"/>
          <p:cNvSpPr txBox="1">
            <a:spLocks noGrp="1"/>
          </p:cNvSpPr>
          <p:nvPr>
            <p:ph type="body" idx="1"/>
          </p:nvPr>
        </p:nvSpPr>
        <p:spPr>
          <a:xfrm>
            <a:off x="304800" y="1463041"/>
            <a:ext cx="2438400" cy="4668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4" name="Shape 504"/>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1780486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2"/>
        </a:solidFill>
        <a:effectLst/>
      </p:bgPr>
    </p:bg>
    <p:spTree>
      <p:nvGrpSpPr>
        <p:cNvPr id="1" name="Shape 505"/>
        <p:cNvGrpSpPr/>
        <p:nvPr/>
      </p:nvGrpSpPr>
      <p:grpSpPr>
        <a:xfrm>
          <a:off x="0" y="0"/>
          <a:ext cx="0" cy="0"/>
          <a:chOff x="0" y="0"/>
          <a:chExt cx="0" cy="0"/>
        </a:xfrm>
      </p:grpSpPr>
      <p:sp>
        <p:nvSpPr>
          <p:cNvPr id="506" name="Shape 506"/>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7" name="Shape 507"/>
          <p:cNvSpPr txBox="1">
            <a:spLocks noGrp="1"/>
          </p:cNvSpPr>
          <p:nvPr>
            <p:ph type="body" idx="1"/>
          </p:nvPr>
        </p:nvSpPr>
        <p:spPr>
          <a:xfrm>
            <a:off x="304800" y="256033"/>
            <a:ext cx="2438400" cy="5878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8" name="Shape 508"/>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70614863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with footer)">
  <p:cSld name="blank (with footer)">
    <p:bg>
      <p:bgPr>
        <a:solidFill>
          <a:schemeClr val="lt2"/>
        </a:solidFill>
        <a:effectLst/>
      </p:bgPr>
    </p:bg>
    <p:spTree>
      <p:nvGrpSpPr>
        <p:cNvPr id="1" name="Shape 509"/>
        <p:cNvGrpSpPr/>
        <p:nvPr/>
      </p:nvGrpSpPr>
      <p:grpSpPr>
        <a:xfrm>
          <a:off x="0" y="0"/>
          <a:ext cx="0" cy="0"/>
          <a:chOff x="0" y="0"/>
          <a:chExt cx="0" cy="0"/>
        </a:xfrm>
      </p:grpSpPr>
      <p:sp>
        <p:nvSpPr>
          <p:cNvPr id="510" name="Shape 510"/>
          <p:cNvSpPr>
            <a:spLocks noGrp="1"/>
          </p:cNvSpPr>
          <p:nvPr>
            <p:ph type="pic" idx="2"/>
          </p:nvPr>
        </p:nvSpPr>
        <p:spPr>
          <a:xfrm>
            <a:off x="1267968" y="450575"/>
            <a:ext cx="9730000" cy="54732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1" name="Shape 5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2" name="Shape 512"/>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6438176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2"/>
        </a:solidFill>
        <a:effectLst/>
      </p:bgPr>
    </p:bg>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15" name="Shape 51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6" name="Shape 516"/>
          <p:cNvSpPr txBox="1">
            <a:spLocks noGrp="1"/>
          </p:cNvSpPr>
          <p:nvPr>
            <p:ph type="body" idx="1"/>
          </p:nvPr>
        </p:nvSpPr>
        <p:spPr>
          <a:xfrm>
            <a:off x="304800" y="15240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7" name="Shape 51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8410634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ibm sign-off">
  <p:cSld name="ibm sign-off">
    <p:bg>
      <p:bgPr>
        <a:solidFill>
          <a:schemeClr val="lt2"/>
        </a:solidFill>
        <a:effectLst/>
      </p:bgPr>
    </p:bg>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0" name="Shape 52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pic>
        <p:nvPicPr>
          <p:cNvPr id="521" name="Shape 521" descr="ibm_gry.png"/>
          <p:cNvPicPr preferRelativeResize="0"/>
          <p:nvPr/>
        </p:nvPicPr>
        <p:blipFill rotWithShape="1">
          <a:blip r:embed="rId2">
            <a:alphaModFix/>
          </a:blip>
          <a:srcRect/>
          <a:stretch/>
        </p:blipFill>
        <p:spPr>
          <a:xfrm>
            <a:off x="5230367" y="2916935"/>
            <a:ext cx="1737360" cy="704388"/>
          </a:xfrm>
          <a:prstGeom prst="rect">
            <a:avLst/>
          </a:prstGeom>
          <a:noFill/>
          <a:ln>
            <a:noFill/>
          </a:ln>
        </p:spPr>
      </p:pic>
    </p:spTree>
    <p:extLst>
      <p:ext uri="{BB962C8B-B14F-4D97-AF65-F5344CB8AC3E}">
        <p14:creationId xmlns:p14="http://schemas.microsoft.com/office/powerpoint/2010/main" val="419765014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divider" type="title">
  <p:cSld name="Section divider">
    <p:spTree>
      <p:nvGrpSpPr>
        <p:cNvPr id="1" name="Shape 522"/>
        <p:cNvGrpSpPr/>
        <p:nvPr/>
      </p:nvGrpSpPr>
      <p:grpSpPr>
        <a:xfrm>
          <a:off x="0" y="0"/>
          <a:ext cx="0" cy="0"/>
          <a:chOff x="0" y="0"/>
          <a:chExt cx="0" cy="0"/>
        </a:xfrm>
      </p:grpSpPr>
      <p:sp>
        <p:nvSpPr>
          <p:cNvPr id="523" name="Shape 523"/>
          <p:cNvSpPr txBox="1">
            <a:spLocks noGrp="1"/>
          </p:cNvSpPr>
          <p:nvPr>
            <p:ph type="ctrTitle"/>
          </p:nvPr>
        </p:nvSpPr>
        <p:spPr>
          <a:xfrm>
            <a:off x="0" y="23213"/>
            <a:ext cx="6261200" cy="2364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2B2B2B"/>
              </a:buClr>
              <a:buSzPts val="4500"/>
              <a:buFont typeface="Arial"/>
              <a:buNone/>
              <a:defRPr sz="60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24" name="Shape 524"/>
          <p:cNvSpPr txBox="1">
            <a:spLocks noGrp="1"/>
          </p:cNvSpPr>
          <p:nvPr>
            <p:ph type="subTitle" idx="1"/>
          </p:nvPr>
        </p:nvSpPr>
        <p:spPr>
          <a:xfrm>
            <a:off x="0" y="2495773"/>
            <a:ext cx="6261200" cy="16396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800"/>
              <a:buFont typeface="Arial"/>
              <a:buNone/>
              <a:defRPr sz="2400" b="0" i="0" u="none" strike="noStrike" cap="none">
                <a:solidFill>
                  <a:srgbClr val="2B2B2B"/>
                </a:solidFill>
                <a:latin typeface="Arial"/>
                <a:ea typeface="Arial"/>
                <a:cs typeface="Arial"/>
                <a:sym typeface="Arial"/>
              </a:defRPr>
            </a:lvl1pPr>
            <a:lvl2pPr marR="0" lvl="1" algn="ctr" rtl="0">
              <a:lnSpc>
                <a:spcPct val="100000"/>
              </a:lnSpc>
              <a:spcBef>
                <a:spcPts val="1467"/>
              </a:spcBef>
              <a:spcAft>
                <a:spcPts val="0"/>
              </a:spcAft>
              <a:buClr>
                <a:srgbClr val="2B2B2B"/>
              </a:buClr>
              <a:buSzPts val="1500"/>
              <a:buFont typeface="Arial"/>
              <a:buNone/>
              <a:defRPr sz="2000" b="0" i="0" u="none" strike="noStrike" cap="none">
                <a:solidFill>
                  <a:srgbClr val="2B2B2B"/>
                </a:solidFill>
                <a:latin typeface="Arial"/>
                <a:ea typeface="Arial"/>
                <a:cs typeface="Arial"/>
                <a:sym typeface="Arial"/>
              </a:defRPr>
            </a:lvl2pPr>
            <a:lvl3pPr marR="0" lvl="2" algn="ctr"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3pPr>
            <a:lvl4pPr marR="0" lvl="3"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4pPr>
            <a:lvl5pPr marR="0" lvl="4"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5pPr>
            <a:lvl6pPr marR="0" lvl="5"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525" name="Shape 52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6" name="Shape 52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766456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304800" y="268225"/>
            <a:ext cx="5486400" cy="598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24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7" name="Shape 407"/>
          <p:cNvSpPr txBox="1">
            <a:spLocks noGrp="1"/>
          </p:cNvSpPr>
          <p:nvPr>
            <p:ph type="body" idx="1"/>
          </p:nvPr>
        </p:nvSpPr>
        <p:spPr>
          <a:xfrm>
            <a:off x="6400800" y="256033"/>
            <a:ext cx="5486400" cy="6000400"/>
          </a:xfrm>
          <a:prstGeom prst="rect">
            <a:avLst/>
          </a:prstGeom>
          <a:noFill/>
          <a:ln>
            <a:noFill/>
          </a:ln>
        </p:spPr>
        <p:txBody>
          <a:bodyPr spcFirstLastPara="1" wrap="square" lIns="0" tIns="0" rIns="0" bIns="0" anchor="t" anchorCtr="0"/>
          <a:lstStyle>
            <a:lvl1pPr marL="457200" marR="0" lvl="0" indent="-228600" algn="l" rtl="0">
              <a:lnSpc>
                <a:spcPct val="100000"/>
              </a:lnSpc>
              <a:spcBef>
                <a:spcPts val="1100"/>
              </a:spcBef>
              <a:spcAft>
                <a:spcPts val="0"/>
              </a:spcAft>
              <a:buClr>
                <a:srgbClr val="2B2B2B"/>
              </a:buClr>
              <a:buSzPts val="1400"/>
              <a:buFont typeface="Arial"/>
              <a:buNone/>
              <a:defRPr sz="1400" b="0" i="0" u="none" strike="noStrike" cap="none">
                <a:solidFill>
                  <a:srgbClr val="2B2B2B"/>
                </a:solidFill>
                <a:latin typeface="Arial"/>
                <a:ea typeface="Arial"/>
                <a:cs typeface="Arial"/>
                <a:sym typeface="Arial"/>
              </a:defRPr>
            </a:lvl1pPr>
            <a:lvl2pPr marL="914400" marR="0" lvl="1"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2pPr>
            <a:lvl3pPr marL="1371600" marR="0" lvl="2"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3pPr>
            <a:lvl4pPr marL="1828800" marR="0" lvl="3"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4pPr>
            <a:lvl5pPr marL="2286000" marR="0" lvl="4"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8" name="Shape 40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2B2B2B"/>
                </a:solidFill>
                <a:latin typeface="Arial"/>
                <a:ea typeface="Arial"/>
                <a:cs typeface="Arial"/>
                <a:sym typeface="Arial"/>
              </a:defRPr>
            </a:lvl1pPr>
            <a:lvl2pPr marL="0" marR="0" lvl="1" indent="0" algn="r" rtl="0">
              <a:spcBef>
                <a:spcPts val="0"/>
              </a:spcBef>
              <a:buNone/>
              <a:defRPr sz="800" b="0" i="0" u="none" strike="noStrike" cap="none">
                <a:solidFill>
                  <a:srgbClr val="2B2B2B"/>
                </a:solidFill>
                <a:latin typeface="Arial"/>
                <a:ea typeface="Arial"/>
                <a:cs typeface="Arial"/>
                <a:sym typeface="Arial"/>
              </a:defRPr>
            </a:lvl2pPr>
            <a:lvl3pPr marL="0" marR="0" lvl="2" indent="0" algn="r" rtl="0">
              <a:spcBef>
                <a:spcPts val="0"/>
              </a:spcBef>
              <a:buNone/>
              <a:defRPr sz="800" b="0" i="0" u="none" strike="noStrike" cap="none">
                <a:solidFill>
                  <a:srgbClr val="2B2B2B"/>
                </a:solidFill>
                <a:latin typeface="Arial"/>
                <a:ea typeface="Arial"/>
                <a:cs typeface="Arial"/>
                <a:sym typeface="Arial"/>
              </a:defRPr>
            </a:lvl3pPr>
            <a:lvl4pPr marL="0" marR="0" lvl="3" indent="0" algn="r" rtl="0">
              <a:spcBef>
                <a:spcPts val="0"/>
              </a:spcBef>
              <a:buNone/>
              <a:defRPr sz="800" b="0" i="0" u="none" strike="noStrike" cap="none">
                <a:solidFill>
                  <a:srgbClr val="2B2B2B"/>
                </a:solidFill>
                <a:latin typeface="Arial"/>
                <a:ea typeface="Arial"/>
                <a:cs typeface="Arial"/>
                <a:sym typeface="Arial"/>
              </a:defRPr>
            </a:lvl4pPr>
            <a:lvl5pPr marL="0" marR="0" lvl="4" indent="0" algn="r" rtl="0">
              <a:spcBef>
                <a:spcPts val="0"/>
              </a:spcBef>
              <a:buNone/>
              <a:defRPr sz="800" b="0" i="0" u="none" strike="noStrike" cap="none">
                <a:solidFill>
                  <a:srgbClr val="2B2B2B"/>
                </a:solidFill>
                <a:latin typeface="Arial"/>
                <a:ea typeface="Arial"/>
                <a:cs typeface="Arial"/>
                <a:sym typeface="Arial"/>
              </a:defRPr>
            </a:lvl5pPr>
            <a:lvl6pPr marL="0" marR="0" lvl="5" indent="0" algn="r" rtl="0">
              <a:spcBef>
                <a:spcPts val="0"/>
              </a:spcBef>
              <a:buNone/>
              <a:defRPr sz="800" b="0" i="0" u="none" strike="noStrike" cap="none">
                <a:solidFill>
                  <a:srgbClr val="2B2B2B"/>
                </a:solidFill>
                <a:latin typeface="Arial"/>
                <a:ea typeface="Arial"/>
                <a:cs typeface="Arial"/>
                <a:sym typeface="Arial"/>
              </a:defRPr>
            </a:lvl6pPr>
            <a:lvl7pPr marL="0" marR="0" lvl="6" indent="0" algn="r" rtl="0">
              <a:spcBef>
                <a:spcPts val="0"/>
              </a:spcBef>
              <a:buNone/>
              <a:defRPr sz="800" b="0" i="0" u="none" strike="noStrike" cap="none">
                <a:solidFill>
                  <a:srgbClr val="2B2B2B"/>
                </a:solidFill>
                <a:latin typeface="Arial"/>
                <a:ea typeface="Arial"/>
                <a:cs typeface="Arial"/>
                <a:sym typeface="Arial"/>
              </a:defRPr>
            </a:lvl7pPr>
            <a:lvl8pPr marL="0" marR="0" lvl="7" indent="0" algn="r" rtl="0">
              <a:spcBef>
                <a:spcPts val="0"/>
              </a:spcBef>
              <a:buNone/>
              <a:defRPr sz="800" b="0" i="0" u="none" strike="noStrike" cap="none">
                <a:solidFill>
                  <a:srgbClr val="2B2B2B"/>
                </a:solidFill>
                <a:latin typeface="Arial"/>
                <a:ea typeface="Arial"/>
                <a:cs typeface="Arial"/>
                <a:sym typeface="Arial"/>
              </a:defRPr>
            </a:lvl8pPr>
            <a:lvl9pPr marL="0" marR="0" lvl="8" indent="0" algn="r" rtl="0">
              <a:spcBef>
                <a:spcPts val="0"/>
              </a:spcBef>
              <a:buNone/>
              <a:defRPr sz="800" b="0" i="0" u="none" strike="noStrike" cap="none">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09" name="Shape 40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98566685"/>
      </p:ext>
    </p:extLst>
  </p:cSld>
  <p:clrMap bg1="lt1" tx1="dk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4" orient="horz" pos="610">
          <p15:clr>
            <a:srgbClr val="F26B43"/>
          </p15:clr>
        </p15:guide>
        <p15:guide id="5" orient="horz" pos="1517">
          <p15:clr>
            <a:srgbClr val="F26B43"/>
          </p15:clr>
        </p15:guide>
        <p15:guide id="6" orient="horz" pos="1819">
          <p15:clr>
            <a:srgbClr val="F26B43"/>
          </p15:clr>
        </p15:guide>
        <p15:guide id="7" orient="horz" pos="2122">
          <p15:clr>
            <a:srgbClr val="F26B43"/>
          </p15:clr>
        </p15:guide>
        <p15:guide id="8" pos="2160">
          <p15:clr>
            <a:srgbClr val="F26B43"/>
          </p15:clr>
        </p15:guide>
        <p15:guide id="9" pos="2052">
          <p15:clr>
            <a:srgbClr val="F26B43"/>
          </p15:clr>
        </p15:guide>
        <p15:guide id="10" pos="1188">
          <p15:clr>
            <a:srgbClr val="F26B43"/>
          </p15:clr>
        </p15:guide>
        <p15:guide id="11" pos="1080">
          <p15:clr>
            <a:srgbClr val="F26B43"/>
          </p15:clr>
        </p15:guide>
        <p15:guide id="12" pos="2268">
          <p15:clr>
            <a:srgbClr val="F26B43"/>
          </p15:clr>
        </p15:guide>
        <p15:guide id="13" pos="3240">
          <p15:clr>
            <a:srgbClr val="F26B43"/>
          </p15:clr>
        </p15:guide>
        <p15:guide id="14" pos="108">
          <p15:clr>
            <a:srgbClr val="F26B43"/>
          </p15:clr>
        </p15:guide>
        <p15:guide id="15" pos="4212">
          <p15:clr>
            <a:srgbClr val="F26B43"/>
          </p15:clr>
        </p15:guide>
        <p15:guide id="16" orient="horz" pos="107">
          <p15:clr>
            <a:srgbClr val="F26B43"/>
          </p15:clr>
        </p15:guide>
        <p15:guide id="17" pos="3132">
          <p15:clr>
            <a:srgbClr val="F26B43"/>
          </p15:clr>
        </p15:guide>
        <p15:guide id="18" pos="3348">
          <p15:clr>
            <a:srgbClr val="F26B43"/>
          </p15:clr>
        </p15:guide>
        <p15:guide id="19" orient="horz" pos="2323">
          <p15:clr>
            <a:srgbClr val="F26B43"/>
          </p15:clr>
        </p15:guide>
        <p15:guide id="20" orient="horz" pos="315">
          <p15:clr>
            <a:srgbClr val="F26B43"/>
          </p15:clr>
        </p15:guide>
        <p15:guide id="21" orient="horz" pos="5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51.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52.png"/><Relationship Id="rId1" Type="http://schemas.openxmlformats.org/officeDocument/2006/relationships/slideLayout" Target="../slideLayouts/slideLayout162.xm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hyperlink" Target="https://developer.ibm.com/code/patterns/use-mqtt-stream-real-time-data/" TargetMode="External"/><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developer.ibm.com/code/patterns/deploy-and-use-a-multi-framework-deep-learning-platform-on-kubernetes/" TargetMode="External"/><Relationship Id="rId2" Type="http://schemas.openxmlformats.org/officeDocument/2006/relationships/notesSlide" Target="../notesSlides/notesSlide8.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56.tiff"/></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3.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62.png"/><Relationship Id="rId4" Type="http://schemas.openxmlformats.org/officeDocument/2006/relationships/image" Target="../media/image6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1.xml"/><Relationship Id="rId1" Type="http://schemas.openxmlformats.org/officeDocument/2006/relationships/slideLayout" Target="../slideLayouts/slideLayout33.xml"/><Relationship Id="rId5" Type="http://schemas.openxmlformats.org/officeDocument/2006/relationships/image" Target="../media/image64.tiff"/><Relationship Id="rId4" Type="http://schemas.openxmlformats.org/officeDocument/2006/relationships/image" Target="../media/image63.tiff"/></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33.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66.xml"/></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49.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3816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Use MQTT to stream real-time 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a:t>
            </a: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callforcode</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/resources/preventative-action/</a:t>
            </a:r>
          </a:p>
        </p:txBody>
      </p:sp>
    </p:spTree>
    <p:extLst>
      <p:ext uri="{BB962C8B-B14F-4D97-AF65-F5344CB8AC3E}">
        <p14:creationId xmlns:p14="http://schemas.microsoft.com/office/powerpoint/2010/main" val="291504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Deploy Tensorflow on Kubernetes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a:t>
            </a: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callforcode</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/resources/visual-recognition/</a:t>
            </a:r>
          </a:p>
        </p:txBody>
      </p:sp>
    </p:spTree>
    <p:extLst>
      <p:ext uri="{BB962C8B-B14F-4D97-AF65-F5344CB8AC3E}">
        <p14:creationId xmlns:p14="http://schemas.microsoft.com/office/powerpoint/2010/main" val="675446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15</a:t>
            </a:fld>
            <a:endParaRPr lang="en-US">
              <a:solidFill>
                <a:schemeClr val="bg1"/>
              </a:solidFill>
            </a:endParaRPr>
          </a:p>
        </p:txBody>
      </p:sp>
    </p:spTree>
    <p:extLst>
      <p:ext uri="{BB962C8B-B14F-4D97-AF65-F5344CB8AC3E}">
        <p14:creationId xmlns:p14="http://schemas.microsoft.com/office/powerpoint/2010/main" val="81551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16</a:t>
            </a:fld>
            <a:endParaRPr lang="en-US"/>
          </a:p>
        </p:txBody>
      </p:sp>
    </p:spTree>
    <p:extLst>
      <p:ext uri="{BB962C8B-B14F-4D97-AF65-F5344CB8AC3E}">
        <p14:creationId xmlns:p14="http://schemas.microsoft.com/office/powerpoint/2010/main" val="1804730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1831665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3522035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19</a:t>
            </a:fld>
            <a:endParaRPr lang="en-US"/>
          </a:p>
        </p:txBody>
      </p:sp>
    </p:spTree>
    <p:extLst>
      <p:ext uri="{BB962C8B-B14F-4D97-AF65-F5344CB8AC3E}">
        <p14:creationId xmlns:p14="http://schemas.microsoft.com/office/powerpoint/2010/main" val="256835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Watson APIs and IBM Cloud</a:t>
            </a:r>
          </a:p>
          <a:p>
            <a:pPr marL="285750" indent="-285750">
              <a:spcAft>
                <a:spcPts val="2400"/>
              </a:spcAft>
              <a:buFont typeface="Arial" panose="020B0604020202020204" pitchFamily="34" charset="0"/>
              <a:buChar char="•"/>
            </a:pPr>
            <a:r>
              <a:rPr lang="en-US" sz="2800" dirty="0">
                <a:solidFill>
                  <a:schemeClr val="bg1"/>
                </a:solidFill>
              </a:rPr>
              <a:t>Submissions and Judging</a:t>
            </a:r>
          </a:p>
          <a:p>
            <a:pPr marL="285750" indent="-28575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20</a:t>
            </a:fld>
            <a:endParaRPr lang="en-US"/>
          </a:p>
        </p:txBody>
      </p:sp>
      <p:pic>
        <p:nvPicPr>
          <p:cNvPr id="6" name="Picture 5">
            <a:extLst>
              <a:ext uri="{FF2B5EF4-FFF2-40B4-BE49-F238E27FC236}">
                <a16:creationId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21</a:t>
            </a:fld>
            <a:endParaRPr lang="en-US"/>
          </a:p>
        </p:txBody>
      </p:sp>
    </p:spTree>
    <p:extLst>
      <p:ext uri="{BB962C8B-B14F-4D97-AF65-F5344CB8AC3E}">
        <p14:creationId xmlns:p14="http://schemas.microsoft.com/office/powerpoint/2010/main" val="215250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251840102"/>
              </p:ext>
            </p:extLst>
          </p:nvPr>
        </p:nvGraphicFramePr>
        <p:xfrm>
          <a:off x="4608194" y="4158851"/>
          <a:ext cx="7583806" cy="198120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67884"/>
            <a:ext cx="3079365" cy="2041270"/>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23</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1</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7778091"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 Ideation / Study Use Cases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Examine reference patterns or dive in</a:t>
            </a:r>
          </a:p>
          <a:p>
            <a:pPr marL="285750" indent="-285750">
              <a:spcAft>
                <a:spcPts val="2400"/>
              </a:spcAft>
              <a:buFont typeface="Arial" panose="020B0604020202020204" pitchFamily="34" charset="0"/>
              <a:buChar char="•"/>
            </a:pPr>
            <a:r>
              <a:rPr lang="en-US" sz="2800" dirty="0">
                <a:solidFill>
                  <a:schemeClr val="bg1"/>
                </a:solidFill>
              </a:rPr>
              <a:t>Begin coding</a:t>
            </a:r>
          </a:p>
          <a:p>
            <a:pPr marL="285750" indent="-285750">
              <a:spcAft>
                <a:spcPts val="2400"/>
              </a:spcAft>
              <a:buFont typeface="Arial" panose="020B0604020202020204" pitchFamily="34" charset="0"/>
              <a:buChar char="•"/>
            </a:pPr>
            <a:r>
              <a:rPr lang="en-US" sz="2800" dirty="0">
                <a:solidFill>
                  <a:schemeClr val="bg1"/>
                </a:solidFill>
              </a:rPr>
              <a:t>Dinner</a:t>
            </a:r>
          </a:p>
          <a:p>
            <a:pPr marL="285750" indent="-285750">
              <a:spcAft>
                <a:spcPts val="2400"/>
              </a:spcAft>
              <a:buFont typeface="Arial" panose="020B0604020202020204" pitchFamily="34" charset="0"/>
              <a:buChar char="•"/>
            </a:pPr>
            <a:r>
              <a:rPr lang="en-US" sz="2800" dirty="0">
                <a:solidFill>
                  <a:schemeClr val="bg1"/>
                </a:solidFill>
              </a:rPr>
              <a:t>Continue coding...</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2</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4</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5279009"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Breakfast</a:t>
            </a:r>
          </a:p>
          <a:p>
            <a:pPr marL="285750" indent="-285750">
              <a:spcAft>
                <a:spcPts val="2400"/>
              </a:spcAft>
              <a:buFont typeface="Arial" panose="020B0604020202020204" pitchFamily="34" charset="0"/>
              <a:buChar char="•"/>
            </a:pPr>
            <a:r>
              <a:rPr lang="en-US" sz="2800" dirty="0">
                <a:solidFill>
                  <a:schemeClr val="bg1"/>
                </a:solidFill>
              </a:rPr>
              <a:t>Pitch Workshop </a:t>
            </a:r>
          </a:p>
          <a:p>
            <a:pPr marL="285750" indent="-285750">
              <a:spcAft>
                <a:spcPts val="2400"/>
              </a:spcAft>
              <a:buFont typeface="Arial" panose="020B0604020202020204" pitchFamily="34" charset="0"/>
              <a:buChar char="•"/>
            </a:pPr>
            <a:r>
              <a:rPr lang="en-US" sz="2800" dirty="0">
                <a:solidFill>
                  <a:schemeClr val="bg1"/>
                </a:solidFill>
              </a:rPr>
              <a:t>Open submissions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Code freeze, submissions due</a:t>
            </a:r>
          </a:p>
          <a:p>
            <a:pPr marL="285750" indent="-285750">
              <a:spcAft>
                <a:spcPts val="2400"/>
              </a:spcAft>
              <a:buFont typeface="Arial" panose="020B0604020202020204" pitchFamily="34" charset="0"/>
              <a:buChar char="•"/>
            </a:pPr>
            <a:r>
              <a:rPr lang="en-US" sz="2800" dirty="0">
                <a:solidFill>
                  <a:schemeClr val="bg1"/>
                </a:solidFill>
              </a:rPr>
              <a:t>Judging expo</a:t>
            </a:r>
          </a:p>
          <a:p>
            <a:pPr marL="285750" indent="-285750">
              <a:spcAft>
                <a:spcPts val="2400"/>
              </a:spcAft>
              <a:buFont typeface="Arial" panose="020B0604020202020204" pitchFamily="34" charset="0"/>
              <a:buChar char="•"/>
            </a:pPr>
            <a:r>
              <a:rPr lang="en-US" sz="2800" dirty="0">
                <a:solidFill>
                  <a:schemeClr val="bg1"/>
                </a:solidFill>
              </a:rPr>
              <a:t>Awards and after party</a:t>
            </a:r>
          </a:p>
        </p:txBody>
      </p:sp>
    </p:spTree>
    <p:extLst>
      <p:ext uri="{BB962C8B-B14F-4D97-AF65-F5344CB8AC3E}">
        <p14:creationId xmlns:p14="http://schemas.microsoft.com/office/powerpoint/2010/main" val="192250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5</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3599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7</a:t>
            </a:fld>
            <a:endParaRPr lang="en-US"/>
          </a:p>
        </p:txBody>
      </p:sp>
    </p:spTree>
    <p:extLst>
      <p:ext uri="{BB962C8B-B14F-4D97-AF65-F5344CB8AC3E}">
        <p14:creationId xmlns:p14="http://schemas.microsoft.com/office/powerpoint/2010/main" val="156108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Shape 648"/>
          <p:cNvSpPr txBox="1"/>
          <p:nvPr/>
        </p:nvSpPr>
        <p:spPr>
          <a:xfrm>
            <a:off x="463295" y="298635"/>
            <a:ext cx="6901200" cy="5703200"/>
          </a:xfrm>
          <a:prstGeom prst="rect">
            <a:avLst/>
          </a:prstGeom>
          <a:noFill/>
          <a:ln>
            <a:noFill/>
          </a:ln>
        </p:spPr>
        <p:txBody>
          <a:bodyPr spcFirstLastPara="1" wrap="square" lIns="0" tIns="0" rIns="0" bIns="0" anchor="t" anchorCtr="0">
            <a:noAutofit/>
          </a:bodyPr>
          <a:lstStyle/>
          <a:p>
            <a:pPr marL="0" marR="0" lvl="0" indent="0" algn="l" defTabSz="1219170" rtl="0" eaLnBrk="1" fontAlgn="auto" latinLnBrk="0" hangingPunct="1">
              <a:lnSpc>
                <a:spcPct val="90000"/>
              </a:lnSpc>
              <a:spcBef>
                <a:spcPts val="0"/>
              </a:spcBef>
              <a:spcAft>
                <a:spcPts val="0"/>
              </a:spcAft>
              <a:buClr>
                <a:srgbClr val="00B2EF"/>
              </a:buClr>
              <a:buSzPts val="3300"/>
              <a:buFontTx/>
              <a:buNone/>
              <a:tabLst/>
              <a:defRPr/>
            </a:pPr>
            <a:r>
              <a:rPr kumimoji="0" lang="en" sz="3600" b="1" i="0" u="none" strike="noStrike" kern="0" cap="none" spc="0" normalizeH="0" baseline="0" noProof="0" dirty="0">
                <a:ln>
                  <a:noFill/>
                </a:ln>
                <a:solidFill>
                  <a:srgbClr val="00B2EF"/>
                </a:solidFill>
                <a:effectLst/>
                <a:uLnTx/>
                <a:uFillTx/>
                <a:latin typeface="IBM Plex Sans" panose="020B0503050000000000" pitchFamily="34" charset="77"/>
                <a:ea typeface="Arial"/>
                <a:cs typeface="Arial"/>
                <a:sym typeface="Arial"/>
              </a:rPr>
              <a:t>CHALLENGE</a:t>
            </a:r>
            <a:endParaRPr kumimoji="0" sz="3600"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1"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0" i="1"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Create solutions that significantly improve preparedness for natural disasters and relief when they hit in order to safeguard the health and well-being of communities.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Consider long-term, short-term, </a:t>
            </a:r>
            <a:b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b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mid-crisis, and recovery timeframes.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UNITED NATIONS SENDAI FRAMEWORK: </a:t>
            </a:r>
            <a:r>
              <a:rPr kumimoji="0" lang="en" sz="2400" b="1" i="0" u="none" strike="noStrike" kern="0" cap="none" spc="0" normalizeH="0" baseline="0" noProof="0" dirty="0">
                <a:ln>
                  <a:noFill/>
                </a:ln>
                <a:solidFill>
                  <a:srgbClr val="00B2EF"/>
                </a:solidFill>
                <a:effectLst/>
                <a:uLnTx/>
                <a:uFillTx/>
                <a:latin typeface="IBM Plex Sans" panose="020B0503050000000000" pitchFamily="34" charset="77"/>
                <a:ea typeface="Arial"/>
                <a:cs typeface="Arial"/>
                <a:sym typeface="Arial"/>
              </a:rPr>
              <a:t>TARGETS AND PRIORITIES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RED CROSS STRATEGY 2020:</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01BAB6"/>
              </a:buClr>
              <a:buSzPts val="1800"/>
              <a:buFontTx/>
              <a:buNone/>
              <a:tabLst/>
              <a:defRPr/>
            </a:pPr>
            <a:r>
              <a:rPr kumimoji="0" lang="en" sz="2400" b="1" i="0" u="none" strike="noStrike" kern="0" cap="none" spc="0" normalizeH="0" baseline="0" noProof="0" dirty="0">
                <a:ln>
                  <a:noFill/>
                </a:ln>
                <a:solidFill>
                  <a:srgbClr val="01BAB6"/>
                </a:solidFill>
                <a:effectLst/>
                <a:uLnTx/>
                <a:uFillTx/>
                <a:latin typeface="IBM Plex Sans" panose="020B0503050000000000" pitchFamily="34" charset="77"/>
                <a:ea typeface="Arial"/>
                <a:cs typeface="Arial"/>
                <a:sym typeface="Arial"/>
              </a:rPr>
              <a:t>STRATEGIC AIMS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49" name="Shape 649"/>
          <p:cNvPicPr preferRelativeResize="0"/>
          <p:nvPr/>
        </p:nvPicPr>
        <p:blipFill rotWithShape="1">
          <a:blip r:embed="rId3">
            <a:alphaModFix/>
          </a:blip>
          <a:srcRect/>
          <a:stretch/>
        </p:blipFill>
        <p:spPr>
          <a:xfrm>
            <a:off x="7452854" y="0"/>
            <a:ext cx="4739148" cy="6873147"/>
          </a:xfrm>
          <a:prstGeom prst="rect">
            <a:avLst/>
          </a:prstGeom>
          <a:noFill/>
          <a:ln>
            <a:noFill/>
          </a:ln>
        </p:spPr>
      </p:pic>
    </p:spTree>
    <p:extLst>
      <p:ext uri="{BB962C8B-B14F-4D97-AF65-F5344CB8AC3E}">
        <p14:creationId xmlns:p14="http://schemas.microsoft.com/office/powerpoint/2010/main" val="160270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7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599</TotalTime>
  <Words>1112</Words>
  <Application>Microsoft Macintosh PowerPoint</Application>
  <PresentationFormat>Widescreen</PresentationFormat>
  <Paragraphs>184</Paragraphs>
  <Slides>23</Slides>
  <Notes>11</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23</vt:i4>
      </vt:variant>
    </vt:vector>
  </HeadingPairs>
  <TitlesOfParts>
    <vt:vector size="46"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IBM Plex Sans Medium</vt:lpstr>
      <vt:lpstr>IBM Plex Sans Regular</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7_blk_background_2017</vt:lpstr>
      <vt:lpstr>PowerPoint Presentation</vt:lpstr>
      <vt:lpstr> </vt:lpstr>
      <vt:lpstr>CALL FOR CODE DAY AGENDA – DAY 1</vt:lpstr>
      <vt:lpstr>CALL FOR CODE DAY AGENDA – DAY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PATTERN DEMO</vt:lpstr>
      <vt:lpstr>Watson Services </vt:lpstr>
      <vt:lpstr>Watson Assistant</vt:lpstr>
      <vt:lpstr>Text to Speech</vt:lpstr>
      <vt:lpstr>IBM Cloud compute services </vt:lpstr>
      <vt:lpstr>IBM Cloud compute services  </vt:lpstr>
      <vt:lpstr>Watson IoT and Node-RED</vt:lpstr>
      <vt:lpstr>SUBMISSION AND JUDGING NOTES</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57</cp:revision>
  <dcterms:created xsi:type="dcterms:W3CDTF">2018-02-27T17:50:26Z</dcterms:created>
  <dcterms:modified xsi:type="dcterms:W3CDTF">2018-07-06T16:38:51Z</dcterms:modified>
</cp:coreProperties>
</file>